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29.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30.xml" ContentType="application/vnd.openxmlformats-officedocument.presentationml.tags+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31.xml" ContentType="application/vnd.openxmlformats-officedocument.presentationml.tags+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ags/tag32.xml" ContentType="application/vnd.openxmlformats-officedocument.presentationml.tags+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tags/tag33.xml" ContentType="application/vnd.openxmlformats-officedocument.presentationml.tags+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tags/tag34.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tags/tag35.xml" ContentType="application/vnd.openxmlformats-officedocument.presentationml.tags+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36.xml" ContentType="application/vnd.openxmlformats-officedocument.presentationml.tags+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tags/tag37.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ags/tag38.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tags/tag39.xml" ContentType="application/vnd.openxmlformats-officedocument.presentationml.tags+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40.xml" ContentType="application/vnd.openxmlformats-officedocument.presentationml.tags+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tags/tag41.xml" ContentType="application/vnd.openxmlformats-officedocument.presentationml.tags+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tags/tag42.xml" ContentType="application/vnd.openxmlformats-officedocument.presentationml.tags+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tags/tag43.xml" ContentType="application/vnd.openxmlformats-officedocument.presentationml.tags+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44.xml" ContentType="application/vnd.openxmlformats-officedocument.presentationml.tags+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tags/tag45.xml" ContentType="application/vnd.openxmlformats-officedocument.presentationml.tags+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tags/tag46.xml" ContentType="application/vnd.openxmlformats-officedocument.presentationml.tags+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tags/tag47.xml" ContentType="application/vnd.openxmlformats-officedocument.presentationml.tags+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48.xml" ContentType="application/vnd.openxmlformats-officedocument.presentationml.tags+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tags/tag49.xml" ContentType="application/vnd.openxmlformats-officedocument.presentationml.tags+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tags/tag50.xml" ContentType="application/vnd.openxmlformats-officedocument.presentationml.tags+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tags/tag51.xml" ContentType="application/vnd.openxmlformats-officedocument.presentationml.tags+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tags/tag52.xml" ContentType="application/vnd.openxmlformats-officedocument.presentationml.tags+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tags/tag53.xml" ContentType="application/vnd.openxmlformats-officedocument.presentationml.tags+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tags/tag54.xml" ContentType="application/vnd.openxmlformats-officedocument.presentationml.tags+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tags/tag55.xml" ContentType="application/vnd.openxmlformats-officedocument.presentationml.tags+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tags/tag56.xml" ContentType="application/vnd.openxmlformats-officedocument.presentationml.tags+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tags/tag57.xml" ContentType="application/vnd.openxmlformats-officedocument.presentationml.tags+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tags/tag58.xml" ContentType="application/vnd.openxmlformats-officedocument.presentationml.tags+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tags/tag59.xml" ContentType="application/vnd.openxmlformats-officedocument.presentationml.tags+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tags/tag60.xml" ContentType="application/vnd.openxmlformats-officedocument.presentationml.tags+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tags/tag61.xml" ContentType="application/vnd.openxmlformats-officedocument.presentationml.tags+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tags/tag62.xml" ContentType="application/vnd.openxmlformats-officedocument.presentationml.tags+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tags/tag63.xml" ContentType="application/vnd.openxmlformats-officedocument.presentationml.tags+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tags/tag64.xml" ContentType="application/vnd.openxmlformats-officedocument.presentationml.tags+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tags/tag65.xml" ContentType="application/vnd.openxmlformats-officedocument.presentationml.tags+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tags/tag66.xml" ContentType="application/vnd.openxmlformats-officedocument.presentationml.tags+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tags/tag67.xml" ContentType="application/vnd.openxmlformats-officedocument.presentationml.tags+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tags/tag68.xml" ContentType="application/vnd.openxmlformats-officedocument.presentationml.tags+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tags/tag69.xml" ContentType="application/vnd.openxmlformats-officedocument.presentationml.tags+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tags/tag70.xml" ContentType="application/vnd.openxmlformats-officedocument.presentationml.tags+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tags/tag71.xml" ContentType="application/vnd.openxmlformats-officedocument.presentationml.tags+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tags/tag72.xml" ContentType="application/vnd.openxmlformats-officedocument.presentationml.tags+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tags/tag73.xml" ContentType="application/vnd.openxmlformats-officedocument.presentationml.tags+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tags/tag74.xml" ContentType="application/vnd.openxmlformats-officedocument.presentationml.tags+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tags/tag75.xml" ContentType="application/vnd.openxmlformats-officedocument.presentationml.tags+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tags/tag76.xml" ContentType="application/vnd.openxmlformats-officedocument.presentationml.tags+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tags/tag77.xml" ContentType="application/vnd.openxmlformats-officedocument.presentationml.tags+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tags/tag78.xml" ContentType="application/vnd.openxmlformats-officedocument.presentationml.tags+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tags/tag79.xml" ContentType="application/vnd.openxmlformats-officedocument.presentationml.tags+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tags/tag80.xml" ContentType="application/vnd.openxmlformats-officedocument.presentationml.tags+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tags/tag81.xml" ContentType="application/vnd.openxmlformats-officedocument.presentationml.tags+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tags/tag82.xml" ContentType="application/vnd.openxmlformats-officedocument.presentationml.tags+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tags/tag83.xml" ContentType="application/vnd.openxmlformats-officedocument.presentationml.tags+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tags/tag84.xml" ContentType="application/vnd.openxmlformats-officedocument.presentationml.tags+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tags/tag85.xml" ContentType="application/vnd.openxmlformats-officedocument.presentationml.tags+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tags/tag86.xml" ContentType="application/vnd.openxmlformats-officedocument.presentationml.tags+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tags/tag87.xml" ContentType="application/vnd.openxmlformats-officedocument.presentationml.tags+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tags/tag88.xml" ContentType="application/vnd.openxmlformats-officedocument.presentationml.tags+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tags/tag89.xml" ContentType="application/vnd.openxmlformats-officedocument.presentationml.tags+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tags/tag90.xml" ContentType="application/vnd.openxmlformats-officedocument.presentationml.tags+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tags/tag91.xml" ContentType="application/vnd.openxmlformats-officedocument.presentationml.tags+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tags/tag92.xml" ContentType="application/vnd.openxmlformats-officedocument.presentationml.tags+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tags/tag93.xml" ContentType="application/vnd.openxmlformats-officedocument.presentationml.tags+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tags/tag94.xml" ContentType="application/vnd.openxmlformats-officedocument.presentationml.tags+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tags/tag95.xml" ContentType="application/vnd.openxmlformats-officedocument.presentationml.tags+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tags/tag96.xml" ContentType="application/vnd.openxmlformats-officedocument.presentationml.tags+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tags/tag97.xml" ContentType="application/vnd.openxmlformats-officedocument.presentationml.tags+xml"/>
  <Override PartName="/ppt/charts/chart208.xml" ContentType="application/vnd.openxmlformats-officedocument.drawingml.chart+xml"/>
  <Override PartName="/ppt/charts/chart209.xml" ContentType="application/vnd.openxmlformats-officedocument.drawingml.chart+xml"/>
  <Override PartName="/ppt/charts/chart210.xml" ContentType="application/vnd.openxmlformats-officedocument.drawingml.chart+xml"/>
  <Override PartName="/ppt/tags/tag98.xml" ContentType="application/vnd.openxmlformats-officedocument.presentationml.tags+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tags/tag99.xml" ContentType="application/vnd.openxmlformats-officedocument.presentationml.tags+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tags/tag100.xml" ContentType="application/vnd.openxmlformats-officedocument.presentationml.tags+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tags/tag101.xml" ContentType="application/vnd.openxmlformats-officedocument.presentationml.tags+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tags/tag102.xml" ContentType="application/vnd.openxmlformats-officedocument.presentationml.tags+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tags/tag103.xml" ContentType="application/vnd.openxmlformats-officedocument.presentationml.tags+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tags/tag104.xml" ContentType="application/vnd.openxmlformats-officedocument.presentationml.tags+xml"/>
  <Override PartName="/ppt/charts/chart229.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tags/tag105.xml" ContentType="application/vnd.openxmlformats-officedocument.presentationml.tags+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tags/tag106.xml" ContentType="application/vnd.openxmlformats-officedocument.presentationml.tags+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tags/tag107.xml" ContentType="application/vnd.openxmlformats-officedocument.presentationml.tags+xml"/>
  <Override PartName="/ppt/charts/chart238.xml" ContentType="application/vnd.openxmlformats-officedocument.drawingml.chart+xml"/>
  <Override PartName="/ppt/charts/chart239.xml" ContentType="application/vnd.openxmlformats-officedocument.drawingml.chart+xml"/>
  <Override PartName="/ppt/charts/chart240.xml" ContentType="application/vnd.openxmlformats-officedocument.drawingml.chart+xml"/>
  <Override PartName="/ppt/tags/tag108.xml" ContentType="application/vnd.openxmlformats-officedocument.presentationml.tags+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tags/tag109.xml" ContentType="application/vnd.openxmlformats-officedocument.presentationml.tags+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tags/tag110.xml" ContentType="application/vnd.openxmlformats-officedocument.presentationml.tags+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tags/tag111.xml" ContentType="application/vnd.openxmlformats-officedocument.presentationml.tags+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tags/tag112.xml" ContentType="application/vnd.openxmlformats-officedocument.presentationml.tags+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tags/tag113.xml" ContentType="application/vnd.openxmlformats-officedocument.presentationml.tags+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tags/tag114.xml" ContentType="application/vnd.openxmlformats-officedocument.presentationml.tags+xml"/>
  <Override PartName="/ppt/charts/chart259.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tags/tag115.xml" ContentType="application/vnd.openxmlformats-officedocument.presentationml.tags+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tags/tag116.xml" ContentType="application/vnd.openxmlformats-officedocument.presentationml.tags+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tags/tag117.xml" ContentType="application/vnd.openxmlformats-officedocument.presentationml.tags+xml"/>
  <Override PartName="/ppt/charts/chart268.xml" ContentType="application/vnd.openxmlformats-officedocument.drawingml.chart+xml"/>
  <Override PartName="/ppt/charts/chart269.xml" ContentType="application/vnd.openxmlformats-officedocument.drawingml.chart+xml"/>
  <Override PartName="/ppt/charts/chart270.xml" ContentType="application/vnd.openxmlformats-officedocument.drawingml.chart+xml"/>
  <Override PartName="/ppt/tags/tag118.xml" ContentType="application/vnd.openxmlformats-officedocument.presentationml.tags+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tags/tag119.xml" ContentType="application/vnd.openxmlformats-officedocument.presentationml.tags+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tags/tag120.xml" ContentType="application/vnd.openxmlformats-officedocument.presentationml.tags+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98"/>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 id="2147475227" r:id="rId59"/>
    <p:sldId id="2147475228" r:id="rId60"/>
    <p:sldId id="2147475229" r:id="rId61"/>
    <p:sldId id="2147475230" r:id="rId62"/>
    <p:sldId id="2147475231" r:id="rId63"/>
    <p:sldId id="2147475232" r:id="rId64"/>
    <p:sldId id="2147475233" r:id="rId65"/>
    <p:sldId id="2147475234" r:id="rId66"/>
    <p:sldId id="2147475235" r:id="rId67"/>
    <p:sldId id="2147475236" r:id="rId68"/>
    <p:sldId id="2147475237" r:id="rId69"/>
    <p:sldId id="2147475238" r:id="rId70"/>
    <p:sldId id="2147475239" r:id="rId71"/>
    <p:sldId id="2147475240" r:id="rId72"/>
    <p:sldId id="2147475241" r:id="rId73"/>
    <p:sldId id="2147475242" r:id="rId74"/>
    <p:sldId id="2147475243" r:id="rId75"/>
    <p:sldId id="2147475244" r:id="rId76"/>
    <p:sldId id="2147475245" r:id="rId77"/>
    <p:sldId id="2147475246" r:id="rId78"/>
    <p:sldId id="2147475247" r:id="rId79"/>
    <p:sldId id="2147475248" r:id="rId80"/>
    <p:sldId id="2147475249" r:id="rId81"/>
    <p:sldId id="2147475250" r:id="rId82"/>
    <p:sldId id="2147475251" r:id="rId83"/>
    <p:sldId id="2147475252" r:id="rId84"/>
    <p:sldId id="2147475253" r:id="rId85"/>
    <p:sldId id="2147475254" r:id="rId86"/>
    <p:sldId id="2147475255" r:id="rId87"/>
    <p:sldId id="2147475256" r:id="rId88"/>
    <p:sldId id="2147475257" r:id="rId89"/>
    <p:sldId id="2147475258" r:id="rId90"/>
    <p:sldId id="2147475259" r:id="rId91"/>
    <p:sldId id="2147475260" r:id="rId92"/>
    <p:sldId id="2147475261" r:id="rId93"/>
    <p:sldId id="2147475262" r:id="rId94"/>
    <p:sldId id="2147475263" r:id="rId95"/>
    <p:sldId id="2147475264" r:id="rId96"/>
    <p:sldId id="2147475265" r:id="rId97"/>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Share Topline By Base Price Bracket" id="{84455777-5817-49A4-913A-285A4F550FBE}">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7" d="100"/>
          <a:sy n="47" d="100"/>
        </p:scale>
        <p:origin x="48" y="57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775441761476491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4-C88E-F443-A4C8-5A118F32BF87}"/>
              </c:ext>
            </c:extLst>
          </c:dPt>
          <c:dPt>
            <c:idx val="4"/>
            <c:invertIfNegative val="0"/>
            <c:bubble3D val="0"/>
            <c:extLst>
              <c:ext xmlns:c16="http://schemas.microsoft.com/office/drawing/2014/chart" uri="{C3380CC4-5D6E-409C-BE32-E72D297353CC}">
                <c16:uniqueId val="{00000005-C88E-F443-A4C8-5A118F32BF87}"/>
              </c:ext>
            </c:extLst>
          </c:dPt>
          <c:dPt>
            <c:idx val="13"/>
            <c:invertIfNegative val="0"/>
            <c:bubble3D val="0"/>
            <c:extLst>
              <c:ext xmlns:c16="http://schemas.microsoft.com/office/drawing/2014/chart" uri="{C3380CC4-5D6E-409C-BE32-E72D297353CC}">
                <c16:uniqueId val="{00000000-4A6E-4430-8DD7-00E6BCEA10B2}"/>
              </c:ext>
            </c:extLst>
          </c:dPt>
          <c:dPt>
            <c:idx val="14"/>
            <c:invertIfNegative val="0"/>
            <c:bubble3D val="0"/>
            <c:extLst>
              <c:ext xmlns:c16="http://schemas.microsoft.com/office/drawing/2014/chart" uri="{C3380CC4-5D6E-409C-BE32-E72D297353CC}">
                <c16:uniqueId val="{00000001-4A6E-4430-8DD7-00E6BCEA10B2}"/>
              </c:ext>
            </c:extLst>
          </c:dPt>
          <c:dPt>
            <c:idx val="15"/>
            <c:invertIfNegative val="0"/>
            <c:bubble3D val="0"/>
            <c:extLst>
              <c:ext xmlns:c16="http://schemas.microsoft.com/office/drawing/2014/chart" uri="{C3380CC4-5D6E-409C-BE32-E72D297353CC}">
                <c16:uniqueId val="{00000002-4A6E-4430-8DD7-00E6BCEA10B2}"/>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Sheet1!$B$2:$B$15</c:f>
              <c:numCache>
                <c:formatCode>0%</c:formatCode>
                <c:ptCount val="14"/>
                <c:pt idx="0">
                  <c:v>0.21523997208057738</c:v>
                </c:pt>
                <c:pt idx="1">
                  <c:v>0.43019629420783739</c:v>
                </c:pt>
                <c:pt idx="2">
                  <c:v>0.28840195288698195</c:v>
                </c:pt>
                <c:pt idx="4">
                  <c:v>0.02</c:v>
                </c:pt>
                <c:pt idx="5">
                  <c:v>2.1329866614634128E-2</c:v>
                </c:pt>
                <c:pt idx="6">
                  <c:v>0.01</c:v>
                </c:pt>
                <c:pt idx="7">
                  <c:v>0.01</c:v>
                </c:pt>
                <c:pt idx="9">
                  <c:v>1</c:v>
                </c:pt>
              </c:numCache>
            </c:numRef>
          </c:cat>
          <c:val>
            <c:numRef>
              <c:f>Sheet1!$B$2:$B$9</c:f>
              <c:numCache>
                <c:formatCode>0%</c:formatCode>
                <c:ptCount val="8"/>
                <c:pt idx="0">
                  <c:v>0.21523997208057738</c:v>
                </c:pt>
                <c:pt idx="1">
                  <c:v>0.43019629420783739</c:v>
                </c:pt>
                <c:pt idx="2">
                  <c:v>0.28840195288698195</c:v>
                </c:pt>
                <c:pt idx="4">
                  <c:v>0.02</c:v>
                </c:pt>
                <c:pt idx="5">
                  <c:v>2.1329866614634128E-2</c:v>
                </c:pt>
                <c:pt idx="6">
                  <c:v>0.01</c:v>
                </c:pt>
                <c:pt idx="7">
                  <c:v>0.01</c:v>
                </c:pt>
              </c:numCache>
            </c:numRef>
          </c:val>
          <c:extLst>
            <c:ext xmlns:c16="http://schemas.microsoft.com/office/drawing/2014/chart" uri="{C3380CC4-5D6E-409C-BE32-E72D297353CC}">
              <c16:uniqueId val="{00000011-4A6E-4430-8DD7-00E6BCEA10B2}"/>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l"/>
        <c:numFmt formatCode="0%"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349091341638845E-2"/>
          <c:y val="0"/>
          <c:w val="0.96865090865836112"/>
          <c:h val="1"/>
        </c:manualLayout>
      </c:layout>
      <c:barChart>
        <c:barDir val="bar"/>
        <c:grouping val="clustered"/>
        <c:varyColors val="0"/>
        <c:ser>
          <c:idx val="2"/>
          <c:order val="0"/>
          <c:tx>
            <c:strRef>
              <c:f>Sheet1!$B$1</c:f>
              <c:strCache>
                <c:ptCount val="1"/>
                <c:pt idx="0">
                  <c:v>Value Share</c:v>
                </c:pt>
              </c:strCache>
            </c:strRef>
          </c:tx>
          <c:spPr>
            <a:solidFill>
              <a:srgbClr val="E6E5E5"/>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F2B-4B9E-8B01-04D1DCFA1E0B}"/>
              </c:ext>
            </c:extLst>
          </c:dPt>
          <c:dPt>
            <c:idx val="4"/>
            <c:invertIfNegative val="0"/>
            <c:bubble3D val="0"/>
            <c:extLst>
              <c:ext xmlns:c16="http://schemas.microsoft.com/office/drawing/2014/chart" uri="{C3380CC4-5D6E-409C-BE32-E72D297353CC}">
                <c16:uniqueId val="{00000001-1F2B-4B9E-8B01-04D1DCFA1E0B}"/>
              </c:ext>
            </c:extLst>
          </c:dPt>
          <c:dPt>
            <c:idx val="13"/>
            <c:invertIfNegative val="0"/>
            <c:bubble3D val="0"/>
            <c:extLst>
              <c:ext xmlns:c16="http://schemas.microsoft.com/office/drawing/2014/chart" uri="{C3380CC4-5D6E-409C-BE32-E72D297353CC}">
                <c16:uniqueId val="{00000002-1F2B-4B9E-8B01-04D1DCFA1E0B}"/>
              </c:ext>
            </c:extLst>
          </c:dPt>
          <c:dPt>
            <c:idx val="14"/>
            <c:invertIfNegative val="0"/>
            <c:bubble3D val="0"/>
            <c:extLst>
              <c:ext xmlns:c16="http://schemas.microsoft.com/office/drawing/2014/chart" uri="{C3380CC4-5D6E-409C-BE32-E72D297353CC}">
                <c16:uniqueId val="{00000003-1F2B-4B9E-8B01-04D1DCFA1E0B}"/>
              </c:ext>
            </c:extLst>
          </c:dPt>
          <c:dPt>
            <c:idx val="15"/>
            <c:invertIfNegative val="0"/>
            <c:bubble3D val="0"/>
            <c:extLst>
              <c:ext xmlns:c16="http://schemas.microsoft.com/office/drawing/2014/chart" uri="{C3380CC4-5D6E-409C-BE32-E72D297353CC}">
                <c16:uniqueId val="{00000004-1F2B-4B9E-8B01-04D1DCFA1E0B}"/>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0%</c:formatCode>
                <c:ptCount val="10"/>
                <c:pt idx="0">
                  <c:v>0.266473774</c:v>
                </c:pt>
                <c:pt idx="1">
                  <c:v>0.30656346800000001</c:v>
                </c:pt>
                <c:pt idx="2">
                  <c:v>0.19176074500000001</c:v>
                </c:pt>
                <c:pt idx="3">
                  <c:v>0.134304284</c:v>
                </c:pt>
                <c:pt idx="4">
                  <c:v>9.3623074000000001E-2</c:v>
                </c:pt>
                <c:pt idx="5">
                  <c:v>7.2184900000000001E-3</c:v>
                </c:pt>
                <c:pt idx="6">
                  <c:v>7.2184900000000001E-3</c:v>
                </c:pt>
                <c:pt idx="7">
                  <c:v>7.2184900000000001E-3</c:v>
                </c:pt>
                <c:pt idx="9">
                  <c:v>1</c:v>
                </c:pt>
              </c:numCache>
            </c:numRef>
          </c:cat>
          <c:val>
            <c:numRef>
              <c:f>Sheet1!$B$2:$B$9</c:f>
              <c:numCache>
                <c:formatCode>0%</c:formatCode>
                <c:ptCount val="8"/>
                <c:pt idx="0">
                  <c:v>0.266473774</c:v>
                </c:pt>
                <c:pt idx="1">
                  <c:v>0.30656346800000001</c:v>
                </c:pt>
                <c:pt idx="2">
                  <c:v>0.19176074500000001</c:v>
                </c:pt>
                <c:pt idx="3">
                  <c:v>0.134304284</c:v>
                </c:pt>
                <c:pt idx="4">
                  <c:v>9.3623074000000001E-2</c:v>
                </c:pt>
                <c:pt idx="5">
                  <c:v>7.2184900000000001E-3</c:v>
                </c:pt>
                <c:pt idx="6">
                  <c:v>7.2184900000000001E-3</c:v>
                </c:pt>
                <c:pt idx="7">
                  <c:v>7.2184900000000001E-3</c:v>
                </c:pt>
              </c:numCache>
            </c:numRef>
          </c:val>
          <c:extLst>
            <c:ext xmlns:c16="http://schemas.microsoft.com/office/drawing/2014/chart" uri="{C3380CC4-5D6E-409C-BE32-E72D297353CC}">
              <c16:uniqueId val="{00000005-1F2B-4B9E-8B01-04D1DCFA1E0B}"/>
            </c:ext>
          </c:extLst>
        </c:ser>
        <c:dLbls>
          <c:dLblPos val="outEnd"/>
          <c:showLegendKey val="0"/>
          <c:showVal val="1"/>
          <c:showCatName val="0"/>
          <c:showSerName val="0"/>
          <c:showPercent val="0"/>
          <c:showBubbleSize val="0"/>
        </c:dLbls>
        <c:gapWidth val="15"/>
        <c:axId val="283312864"/>
        <c:axId val="283319136"/>
      </c:barChart>
      <c:catAx>
        <c:axId val="283312864"/>
        <c:scaling>
          <c:orientation val="maxMin"/>
        </c:scaling>
        <c:delete val="1"/>
        <c:axPos val="r"/>
        <c:numFmt formatCode="0%" sourceLinked="1"/>
        <c:majorTickMark val="out"/>
        <c:minorTickMark val="none"/>
        <c:tickLblPos val="nextTo"/>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752778552489719E-2"/>
          <c:y val="0"/>
          <c:w val="0.62027778225126029"/>
          <c:h val="0.94377519926991071"/>
        </c:manualLayout>
      </c:layout>
      <c:barChart>
        <c:barDir val="bar"/>
        <c:grouping val="percentStacked"/>
        <c:varyColors val="0"/>
        <c:ser>
          <c:idx val="1"/>
          <c:order val="0"/>
          <c:tx>
            <c:strRef>
              <c:f>Sheet1!$B$1</c:f>
              <c:strCache>
                <c:ptCount val="1"/>
                <c:pt idx="0">
                  <c:v>Brand</c:v>
                </c:pt>
              </c:strCache>
            </c:strRef>
          </c:tx>
          <c:spPr>
            <a:solidFill>
              <a:srgbClr val="00A097"/>
            </a:solidFill>
          </c:spPr>
          <c:invertIfNegative val="0"/>
          <c:dLbls>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Sheet1!$B$2:$B$9</c:f>
              <c:numCache>
                <c:formatCode>0.0%</c:formatCode>
                <c:ptCount val="8"/>
                <c:pt idx="0">
                  <c:v>2.2062999999999999E-2</c:v>
                </c:pt>
                <c:pt idx="1">
                  <c:v>4.4097999999999998E-2</c:v>
                </c:pt>
                <c:pt idx="2">
                  <c:v>2.9562999999999999E-2</c:v>
                </c:pt>
                <c:pt idx="3">
                  <c:v>2E-3</c:v>
                </c:pt>
                <c:pt idx="4">
                  <c:v>4.5960000000000003E-3</c:v>
                </c:pt>
                <c:pt idx="5">
                  <c:v>2.186E-3</c:v>
                </c:pt>
                <c:pt idx="6" formatCode="0.00%">
                  <c:v>2E-3</c:v>
                </c:pt>
                <c:pt idx="7">
                  <c:v>2.186E-3</c:v>
                </c:pt>
              </c:numCache>
            </c:numRef>
          </c:val>
          <c:extLst xmlns:c15="http://schemas.microsoft.com/office/drawing/2012/chart">
            <c:ext xmlns:c16="http://schemas.microsoft.com/office/drawing/2014/chart" uri="{C3380CC4-5D6E-409C-BE32-E72D297353CC}">
              <c16:uniqueId val="{00000000-567B-4215-A514-9317DE0C016D}"/>
            </c:ext>
          </c:extLst>
        </c:ser>
        <c:ser>
          <c:idx val="2"/>
          <c:order val="1"/>
          <c:tx>
            <c:strRef>
              <c:f>Sheet1!$C$1</c:f>
              <c:strCache>
                <c:ptCount val="1"/>
                <c:pt idx="0">
                  <c:v>Comp 1</c:v>
                </c:pt>
              </c:strCache>
            </c:strRef>
          </c:tx>
          <c:spPr>
            <a:solidFill>
              <a:srgbClr val="7ECAC4"/>
            </a:solidFill>
            <a:ln>
              <a:solidFill>
                <a:srgbClr val="FFFFFF"/>
              </a:solidFill>
            </a:ln>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7B-4215-A514-9317DE0C016D}"/>
                </c:ext>
              </c:extLst>
            </c:dLbl>
            <c:numFmt formatCode="0.0%" sourceLinked="0"/>
            <c:spPr>
              <a:noFill/>
              <a:ln>
                <a:noFill/>
              </a:ln>
              <a:effectLst/>
            </c:spPr>
            <c:txPr>
              <a:bodyPr wrap="square" lIns="38100" tIns="19050" rIns="38100" bIns="19050" anchor="ctr">
                <a:spAutoFit/>
              </a:bodyPr>
              <a:lstStyle/>
              <a:p>
                <a:pPr>
                  <a:defRPr sz="800">
                    <a:solidFill>
                      <a:schemeClr val="bg1"/>
                    </a:solidFill>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Sheet1!$C$2:$C$9</c:f>
              <c:numCache>
                <c:formatCode>0.0%</c:formatCode>
                <c:ptCount val="8"/>
                <c:pt idx="0">
                  <c:v>0.14886534775668431</c:v>
                </c:pt>
                <c:pt idx="1">
                  <c:v>1.8381490370372389E-2</c:v>
                </c:pt>
                <c:pt idx="2">
                  <c:v>9.8793697756587081E-3</c:v>
                </c:pt>
                <c:pt idx="3">
                  <c:v>9.4882926656992515E-3</c:v>
                </c:pt>
                <c:pt idx="4">
                  <c:v>4.9519029534731897E-2</c:v>
                </c:pt>
                <c:pt idx="5">
                  <c:v>2E-3</c:v>
                </c:pt>
                <c:pt idx="6" formatCode="0.00%">
                  <c:v>5.0000000000000001E-3</c:v>
                </c:pt>
                <c:pt idx="7">
                  <c:v>2E-3</c:v>
                </c:pt>
              </c:numCache>
            </c:numRef>
          </c:val>
          <c:extLst xmlns:c15="http://schemas.microsoft.com/office/drawing/2012/chart">
            <c:ext xmlns:c16="http://schemas.microsoft.com/office/drawing/2014/chart" uri="{C3380CC4-5D6E-409C-BE32-E72D297353CC}">
              <c16:uniqueId val="{00000003-567B-4215-A514-9317DE0C016D}"/>
            </c:ext>
          </c:extLst>
        </c:ser>
        <c:ser>
          <c:idx val="3"/>
          <c:order val="2"/>
          <c:tx>
            <c:strRef>
              <c:f>Sheet1!$D$1</c:f>
              <c:strCache>
                <c:ptCount val="1"/>
                <c:pt idx="0">
                  <c:v>Comp 2</c:v>
                </c:pt>
              </c:strCache>
            </c:strRef>
          </c:tx>
          <c:spPr>
            <a:solidFill>
              <a:srgbClr val="7ECAC4">
                <a:lumMod val="60000"/>
                <a:lumOff val="4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7B-4215-A514-9317DE0C016D}"/>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7B-4215-A514-9317DE0C016D}"/>
                </c:ext>
              </c:extLst>
            </c:dLbl>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Sheet1!$D$2:$D$9</c:f>
              <c:numCache>
                <c:formatCode>0.0%</c:formatCode>
                <c:ptCount val="8"/>
                <c:pt idx="0">
                  <c:v>4.2035441260257711E-2</c:v>
                </c:pt>
                <c:pt idx="1">
                  <c:v>4.4880645929806767E-3</c:v>
                </c:pt>
                <c:pt idx="2">
                  <c:v>1.6736427618347059E-3</c:v>
                </c:pt>
                <c:pt idx="3">
                  <c:v>2E-3</c:v>
                </c:pt>
                <c:pt idx="4">
                  <c:v>5.5566521043402409E-3</c:v>
                </c:pt>
                <c:pt idx="5">
                  <c:v>1.0671555043022421E-3</c:v>
                </c:pt>
                <c:pt idx="6" formatCode="0.00%">
                  <c:v>1E-3</c:v>
                </c:pt>
                <c:pt idx="7">
                  <c:v>1.0671555043022421E-3</c:v>
                </c:pt>
              </c:numCache>
            </c:numRef>
          </c:val>
          <c:extLst>
            <c:ext xmlns:c16="http://schemas.microsoft.com/office/drawing/2014/chart" uri="{C3380CC4-5D6E-409C-BE32-E72D297353CC}">
              <c16:uniqueId val="{00000006-567B-4215-A514-9317DE0C016D}"/>
            </c:ext>
          </c:extLst>
        </c:ser>
        <c:ser>
          <c:idx val="4"/>
          <c:order val="3"/>
          <c:tx>
            <c:strRef>
              <c:f>Sheet1!$E$1</c:f>
              <c:strCache>
                <c:ptCount val="1"/>
                <c:pt idx="0">
                  <c:v>Comp 3</c:v>
                </c:pt>
              </c:strCache>
            </c:strRef>
          </c:tx>
          <c:spPr>
            <a:solidFill>
              <a:srgbClr val="7ECAC4">
                <a:lumMod val="40000"/>
                <a:lumOff val="60000"/>
              </a:srgbClr>
            </a:solidFill>
            <a:ln>
              <a:solidFill>
                <a:srgbClr val="FFFFFF"/>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7B-4215-A514-9317DE0C016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7B-4215-A514-9317DE0C016D}"/>
                </c:ext>
              </c:extLst>
            </c:dLbl>
            <c:numFmt formatCode="0.0%" sourceLinked="0"/>
            <c:spPr>
              <a:noFill/>
              <a:ln>
                <a:noFill/>
              </a:ln>
              <a:effectLst/>
            </c:spPr>
            <c:txPr>
              <a:bodyPr wrap="square" lIns="38100" tIns="19050" rIns="38100" bIns="19050" anchor="ctr">
                <a:spAutoFit/>
              </a:bodyPr>
              <a:lstStyle/>
              <a:p>
                <a:pPr>
                  <a:defRPr sz="800">
                    <a:latin typeface="+mn-lt"/>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Sheet1!$E$2:$E$9</c:f>
              <c:numCache>
                <c:formatCode>0.0%</c:formatCode>
                <c:ptCount val="8"/>
                <c:pt idx="0">
                  <c:v>2E-3</c:v>
                </c:pt>
                <c:pt idx="1">
                  <c:v>7.4346626194185129E-3</c:v>
                </c:pt>
                <c:pt idx="2">
                  <c:v>2.122225724357113E-2</c:v>
                </c:pt>
                <c:pt idx="3">
                  <c:v>2E-3</c:v>
                </c:pt>
                <c:pt idx="4">
                  <c:v>5.4395717257071357E-3</c:v>
                </c:pt>
                <c:pt idx="5">
                  <c:v>2E-3</c:v>
                </c:pt>
                <c:pt idx="6" formatCode="0.00%">
                  <c:v>5.0000000000000001E-3</c:v>
                </c:pt>
                <c:pt idx="7">
                  <c:v>2E-3</c:v>
                </c:pt>
              </c:numCache>
            </c:numRef>
          </c:val>
          <c:extLst>
            <c:ext xmlns:c16="http://schemas.microsoft.com/office/drawing/2014/chart" uri="{C3380CC4-5D6E-409C-BE32-E72D297353CC}">
              <c16:uniqueId val="{00000009-567B-4215-A514-9317DE0C016D}"/>
            </c:ext>
          </c:extLst>
        </c:ser>
        <c:ser>
          <c:idx val="0"/>
          <c:order val="4"/>
          <c:tx>
            <c:strRef>
              <c:f>Sheet1!$F$1</c:f>
              <c:strCache>
                <c:ptCount val="1"/>
                <c:pt idx="0">
                  <c:v>Others</c:v>
                </c:pt>
              </c:strCache>
            </c:strRef>
          </c:tx>
          <c:spPr>
            <a:solidFill>
              <a:srgbClr val="E6E5E5"/>
            </a:solidFill>
            <a:ln>
              <a:solidFill>
                <a:srgbClr val="FFFFFF"/>
              </a:solidFill>
            </a:ln>
          </c:spPr>
          <c:invertIfNegative val="0"/>
          <c:dLbls>
            <c:numFmt formatCode="0.0%" sourceLinked="0"/>
            <c:spPr>
              <a:noFill/>
              <a:ln>
                <a:noFill/>
              </a:ln>
              <a:effectLst/>
            </c:spPr>
            <c:txPr>
              <a:bodyPr wrap="square" lIns="38100" tIns="19050" rIns="38100" bIns="19050" anchor="ctr">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1,150+ ml</c:v>
                </c:pt>
                <c:pt idx="1">
                  <c:v>950-1,050 ml</c:v>
                </c:pt>
                <c:pt idx="2">
                  <c:v>750-850 ml</c:v>
                </c:pt>
                <c:pt idx="3">
                  <c:v>650-750 ml</c:v>
                </c:pt>
                <c:pt idx="4">
                  <c:v>450-550 ml</c:v>
                </c:pt>
                <c:pt idx="5">
                  <c:v>250-350 ml</c:v>
                </c:pt>
                <c:pt idx="6">
                  <c:v>300-400 ml</c:v>
                </c:pt>
                <c:pt idx="7">
                  <c:v>20-30 ml</c:v>
                </c:pt>
              </c:strCache>
            </c:strRef>
          </c:cat>
          <c:val>
            <c:numRef>
              <c:f>Sheet1!$F$2:$F$9</c:f>
              <c:numCache>
                <c:formatCode>0.0%</c:formatCode>
                <c:ptCount val="8"/>
                <c:pt idx="0">
                  <c:v>5.3318635537528358E-2</c:v>
                </c:pt>
                <c:pt idx="1">
                  <c:v>0.23216125012118713</c:v>
                </c:pt>
                <c:pt idx="2">
                  <c:v>0.12942247563035808</c:v>
                </c:pt>
                <c:pt idx="3">
                  <c:v>0.1227147420882886</c:v>
                </c:pt>
                <c:pt idx="4">
                  <c:v>2.8511820956981317E-2</c:v>
                </c:pt>
                <c:pt idx="5">
                  <c:v>2E-3</c:v>
                </c:pt>
                <c:pt idx="6" formatCode="0.00%">
                  <c:v>4.0000000000000001E-3</c:v>
                </c:pt>
                <c:pt idx="7">
                  <c:v>2E-3</c:v>
                </c:pt>
              </c:numCache>
            </c:numRef>
          </c:val>
          <c:extLst>
            <c:ext xmlns:c16="http://schemas.microsoft.com/office/drawing/2014/chart" uri="{C3380CC4-5D6E-409C-BE32-E72D297353CC}">
              <c16:uniqueId val="{0000000A-567B-4215-A514-9317DE0C016D}"/>
            </c:ext>
          </c:extLst>
        </c:ser>
        <c:dLbls>
          <c:dLblPos val="ctr"/>
          <c:showLegendKey val="0"/>
          <c:showVal val="1"/>
          <c:showCatName val="0"/>
          <c:showSerName val="0"/>
          <c:showPercent val="0"/>
          <c:showBubbleSize val="0"/>
        </c:dLbls>
        <c:gapWidth val="10"/>
        <c:overlap val="100"/>
        <c:axId val="224781776"/>
        <c:axId val="224780208"/>
        <c:extLst/>
      </c:barChart>
      <c:catAx>
        <c:axId val="224781776"/>
        <c:scaling>
          <c:orientation val="maxMin"/>
        </c:scaling>
        <c:delete val="1"/>
        <c:axPos val="l"/>
        <c:numFmt formatCode="General" sourceLinked="1"/>
        <c:majorTickMark val="out"/>
        <c:minorTickMark val="none"/>
        <c:tickLblPos val="nextTo"/>
        <c:crossAx val="224780208"/>
        <c:crosses val="autoZero"/>
        <c:auto val="1"/>
        <c:lblAlgn val="ctr"/>
        <c:lblOffset val="100"/>
        <c:noMultiLvlLbl val="0"/>
      </c:catAx>
      <c:valAx>
        <c:axId val="224780208"/>
        <c:scaling>
          <c:orientation val="minMax"/>
          <c:min val="0"/>
        </c:scaling>
        <c:delete val="1"/>
        <c:axPos val="t"/>
        <c:numFmt formatCode="0%" sourceLinked="1"/>
        <c:majorTickMark val="out"/>
        <c:minorTickMark val="none"/>
        <c:tickLblPos val="nextTo"/>
        <c:crossAx val="224781776"/>
        <c:crosses val="autoZero"/>
        <c:crossBetween val="between"/>
      </c:valAx>
      <c:spPr>
        <a:noFill/>
        <a:ln>
          <a:noFill/>
        </a:ln>
        <a:effectLst/>
      </c:spPr>
    </c:plotArea>
    <c:legend>
      <c:legendPos val="r"/>
      <c:layout>
        <c:manualLayout>
          <c:xMode val="edge"/>
          <c:yMode val="edge"/>
          <c:x val="0.66892888726754329"/>
          <c:y val="0.19946569800294203"/>
          <c:w val="0.30883985018579735"/>
          <c:h val="0.56796435515211297"/>
        </c:manualLayout>
      </c:layout>
      <c:overlay val="0"/>
      <c:txPr>
        <a:bodyPr/>
        <a:lstStyle/>
        <a:p>
          <a:pPr>
            <a:defRPr sz="800">
              <a:solidFill>
                <a:schemeClr val="tx2"/>
              </a:solidFill>
              <a:latin typeface="+mn-lt"/>
            </a:defRPr>
          </a:pPr>
          <a:endParaRPr lang="en-CH"/>
        </a:p>
      </c:txPr>
    </c:legend>
    <c:plotVisOnly val="1"/>
    <c:dispBlanksAs val="gap"/>
    <c:showDLblsOverMax val="0"/>
    <c:extLst/>
  </c:chart>
  <c:spPr>
    <a:noFill/>
    <a:ln>
      <a:noFill/>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3.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6.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39.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42.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45.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48.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53.xml"/><Relationship Id="rId5" Type="http://schemas.openxmlformats.org/officeDocument/2006/relationships/chart" Target="../charts/chart52.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57.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56.xml"/><Relationship Id="rId5" Type="http://schemas.openxmlformats.org/officeDocument/2006/relationships/chart" Target="../charts/chart55.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3.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69.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71.xml"/><Relationship Id="rId5" Type="http://schemas.openxmlformats.org/officeDocument/2006/relationships/chart" Target="../charts/chart70.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75.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7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77.xml"/><Relationship Id="rId5" Type="http://schemas.openxmlformats.org/officeDocument/2006/relationships/chart" Target="../charts/chart76.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81.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80.xml"/><Relationship Id="rId5" Type="http://schemas.openxmlformats.org/officeDocument/2006/relationships/chart" Target="../charts/chart79.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83.xml"/><Relationship Id="rId5" Type="http://schemas.openxmlformats.org/officeDocument/2006/relationships/chart" Target="../charts/chart82.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87.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86.xml"/><Relationship Id="rId5" Type="http://schemas.openxmlformats.org/officeDocument/2006/relationships/chart" Target="../charts/chart85.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9.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89.xml"/><Relationship Id="rId5" Type="http://schemas.openxmlformats.org/officeDocument/2006/relationships/chart" Target="../charts/chart88.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93.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92.xml"/><Relationship Id="rId5" Type="http://schemas.openxmlformats.org/officeDocument/2006/relationships/chart" Target="../charts/chart91.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96.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95.xml"/><Relationship Id="rId5" Type="http://schemas.openxmlformats.org/officeDocument/2006/relationships/chart" Target="../charts/chart94.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99.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98.xml"/><Relationship Id="rId5" Type="http://schemas.openxmlformats.org/officeDocument/2006/relationships/chart" Target="../charts/chart97.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02.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101.xml"/><Relationship Id="rId5" Type="http://schemas.openxmlformats.org/officeDocument/2006/relationships/chart" Target="../charts/chart100.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05.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104.xml"/><Relationship Id="rId5" Type="http://schemas.openxmlformats.org/officeDocument/2006/relationships/chart" Target="../charts/chart103.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08.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107.xml"/><Relationship Id="rId5" Type="http://schemas.openxmlformats.org/officeDocument/2006/relationships/chart" Target="../charts/chart106.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11.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110.xml"/><Relationship Id="rId5" Type="http://schemas.openxmlformats.org/officeDocument/2006/relationships/chart" Target="../charts/chart109.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1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113.xml"/><Relationship Id="rId5" Type="http://schemas.openxmlformats.org/officeDocument/2006/relationships/chart" Target="../charts/chart112.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17.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116.xml"/><Relationship Id="rId5" Type="http://schemas.openxmlformats.org/officeDocument/2006/relationships/chart" Target="../charts/chart115.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20.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119.xml"/><Relationship Id="rId5" Type="http://schemas.openxmlformats.org/officeDocument/2006/relationships/chart" Target="../charts/chart118.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23.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122.xml"/><Relationship Id="rId5" Type="http://schemas.openxmlformats.org/officeDocument/2006/relationships/chart" Target="../charts/chart12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26.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125.xml"/><Relationship Id="rId5" Type="http://schemas.openxmlformats.org/officeDocument/2006/relationships/chart" Target="../charts/chart124.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29.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128.xml"/><Relationship Id="rId5" Type="http://schemas.openxmlformats.org/officeDocument/2006/relationships/chart" Target="../charts/chart127.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3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131.xml"/><Relationship Id="rId5" Type="http://schemas.openxmlformats.org/officeDocument/2006/relationships/chart" Target="../charts/chart130.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35.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134.xml"/><Relationship Id="rId5" Type="http://schemas.openxmlformats.org/officeDocument/2006/relationships/chart" Target="../charts/chart133.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38.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137.xml"/><Relationship Id="rId5" Type="http://schemas.openxmlformats.org/officeDocument/2006/relationships/chart" Target="../charts/chart13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41.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chart" Target="../charts/chart140.xml"/><Relationship Id="rId5" Type="http://schemas.openxmlformats.org/officeDocument/2006/relationships/chart" Target="../charts/chart139.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44.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chart" Target="../charts/chart143.xml"/><Relationship Id="rId5" Type="http://schemas.openxmlformats.org/officeDocument/2006/relationships/chart" Target="../charts/chart142.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47.xml"/><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chart" Target="../charts/chart146.xml"/><Relationship Id="rId5" Type="http://schemas.openxmlformats.org/officeDocument/2006/relationships/chart" Target="../charts/chart145.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5.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50.xml"/><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chart" Target="../charts/chart149.xml"/><Relationship Id="rId5" Type="http://schemas.openxmlformats.org/officeDocument/2006/relationships/chart" Target="../charts/chart148.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53.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chart" Target="../charts/chart152.xml"/><Relationship Id="rId5" Type="http://schemas.openxmlformats.org/officeDocument/2006/relationships/chart" Target="../charts/chart15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56.xml"/><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chart" Target="../charts/chart155.xml"/><Relationship Id="rId5" Type="http://schemas.openxmlformats.org/officeDocument/2006/relationships/chart" Target="../charts/chart154.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59.xml"/><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chart" Target="../charts/chart158.xml"/><Relationship Id="rId5" Type="http://schemas.openxmlformats.org/officeDocument/2006/relationships/chart" Target="../charts/chart157.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62.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chart" Target="../charts/chart161.xml"/><Relationship Id="rId5" Type="http://schemas.openxmlformats.org/officeDocument/2006/relationships/chart" Target="../charts/chart160.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65.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chart" Target="../charts/chart164.xml"/><Relationship Id="rId5" Type="http://schemas.openxmlformats.org/officeDocument/2006/relationships/chart" Target="../charts/chart163.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68.xml"/><Relationship Id="rId2" Type="http://schemas.openxmlformats.org/officeDocument/2006/relationships/slideLayout" Target="../slideLayouts/slideLayout7.xml"/><Relationship Id="rId1" Type="http://schemas.openxmlformats.org/officeDocument/2006/relationships/tags" Target="../tags/tag83.xml"/><Relationship Id="rId6" Type="http://schemas.openxmlformats.org/officeDocument/2006/relationships/chart" Target="../charts/chart167.xml"/><Relationship Id="rId5" Type="http://schemas.openxmlformats.org/officeDocument/2006/relationships/chart" Target="../charts/chart16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71.xml"/><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chart" Target="../charts/chart170.xml"/><Relationship Id="rId5" Type="http://schemas.openxmlformats.org/officeDocument/2006/relationships/chart" Target="../charts/chart169.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74.xml"/><Relationship Id="rId2" Type="http://schemas.openxmlformats.org/officeDocument/2006/relationships/slideLayout" Target="../slideLayouts/slideLayout7.xml"/><Relationship Id="rId1" Type="http://schemas.openxmlformats.org/officeDocument/2006/relationships/tags" Target="../tags/tag85.xml"/><Relationship Id="rId6" Type="http://schemas.openxmlformats.org/officeDocument/2006/relationships/chart" Target="../charts/chart173.xml"/><Relationship Id="rId5" Type="http://schemas.openxmlformats.org/officeDocument/2006/relationships/chart" Target="../charts/chart172.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77.xml"/><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chart" Target="../charts/chart176.xml"/><Relationship Id="rId5" Type="http://schemas.openxmlformats.org/officeDocument/2006/relationships/chart" Target="../charts/chart175.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80.xml"/><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chart" Target="../charts/chart179.xml"/><Relationship Id="rId5" Type="http://schemas.openxmlformats.org/officeDocument/2006/relationships/chart" Target="../charts/chart178.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83.xml"/><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chart" Target="../charts/chart182.xml"/><Relationship Id="rId5" Type="http://schemas.openxmlformats.org/officeDocument/2006/relationships/chart" Target="../charts/chart18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86.xml"/><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chart" Target="../charts/chart185.xml"/><Relationship Id="rId5" Type="http://schemas.openxmlformats.org/officeDocument/2006/relationships/chart" Target="../charts/chart184.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89.xml"/><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chart" Target="../charts/chart188.xml"/><Relationship Id="rId5" Type="http://schemas.openxmlformats.org/officeDocument/2006/relationships/chart" Target="../charts/chart187.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92.xml"/><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chart" Target="../charts/chart191.xml"/><Relationship Id="rId5" Type="http://schemas.openxmlformats.org/officeDocument/2006/relationships/chart" Target="../charts/chart190.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95.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chart" Target="../charts/chart194.xml"/><Relationship Id="rId5" Type="http://schemas.openxmlformats.org/officeDocument/2006/relationships/chart" Target="../charts/chart193.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198.xml"/><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chart" Target="../charts/chart197.xml"/><Relationship Id="rId5" Type="http://schemas.openxmlformats.org/officeDocument/2006/relationships/chart" Target="../charts/chart19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01.xml"/><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chart" Target="../charts/chart200.xml"/><Relationship Id="rId5" Type="http://schemas.openxmlformats.org/officeDocument/2006/relationships/chart" Target="../charts/chart199.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04.xml"/><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chart" Target="../charts/chart203.xml"/><Relationship Id="rId5" Type="http://schemas.openxmlformats.org/officeDocument/2006/relationships/chart" Target="../charts/chart202.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07.xml"/><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chart" Target="../charts/chart206.xml"/><Relationship Id="rId5" Type="http://schemas.openxmlformats.org/officeDocument/2006/relationships/chart" Target="../charts/chart205.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1.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10.xml"/><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chart" Target="../charts/chart209.xml"/><Relationship Id="rId5" Type="http://schemas.openxmlformats.org/officeDocument/2006/relationships/chart" Target="../charts/chart208.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13.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chart" Target="../charts/chart212.xml"/><Relationship Id="rId5" Type="http://schemas.openxmlformats.org/officeDocument/2006/relationships/chart" Target="../charts/chart21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16.xml"/><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chart" Target="../charts/chart215.xml"/><Relationship Id="rId5" Type="http://schemas.openxmlformats.org/officeDocument/2006/relationships/chart" Target="../charts/chart214.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19.xml"/><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chart" Target="../charts/chart218.xml"/><Relationship Id="rId5" Type="http://schemas.openxmlformats.org/officeDocument/2006/relationships/chart" Target="../charts/chart217.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22.xml"/><Relationship Id="rId2" Type="http://schemas.openxmlformats.org/officeDocument/2006/relationships/slideLayout" Target="../slideLayouts/slideLayout7.xml"/><Relationship Id="rId1" Type="http://schemas.openxmlformats.org/officeDocument/2006/relationships/tags" Target="../tags/tag101.xml"/><Relationship Id="rId6" Type="http://schemas.openxmlformats.org/officeDocument/2006/relationships/chart" Target="../charts/chart221.xml"/><Relationship Id="rId5" Type="http://schemas.openxmlformats.org/officeDocument/2006/relationships/chart" Target="../charts/chart220.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25.xml"/><Relationship Id="rId2" Type="http://schemas.openxmlformats.org/officeDocument/2006/relationships/slideLayout" Target="../slideLayouts/slideLayout7.xml"/><Relationship Id="rId1" Type="http://schemas.openxmlformats.org/officeDocument/2006/relationships/tags" Target="../tags/tag102.xml"/><Relationship Id="rId6" Type="http://schemas.openxmlformats.org/officeDocument/2006/relationships/chart" Target="../charts/chart224.xml"/><Relationship Id="rId5" Type="http://schemas.openxmlformats.org/officeDocument/2006/relationships/chart" Target="../charts/chart223.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28.xml"/><Relationship Id="rId2"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chart" Target="../charts/chart227.xml"/><Relationship Id="rId5" Type="http://schemas.openxmlformats.org/officeDocument/2006/relationships/chart" Target="../charts/chart22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31.xml"/><Relationship Id="rId2" Type="http://schemas.openxmlformats.org/officeDocument/2006/relationships/slideLayout" Target="../slideLayouts/slideLayout7.xml"/><Relationship Id="rId1" Type="http://schemas.openxmlformats.org/officeDocument/2006/relationships/tags" Target="../tags/tag104.xml"/><Relationship Id="rId6" Type="http://schemas.openxmlformats.org/officeDocument/2006/relationships/chart" Target="../charts/chart230.xml"/><Relationship Id="rId5" Type="http://schemas.openxmlformats.org/officeDocument/2006/relationships/chart" Target="../charts/chart229.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34.xml"/><Relationship Id="rId2" Type="http://schemas.openxmlformats.org/officeDocument/2006/relationships/slideLayout" Target="../slideLayouts/slideLayout7.xml"/><Relationship Id="rId1" Type="http://schemas.openxmlformats.org/officeDocument/2006/relationships/tags" Target="../tags/tag105.xml"/><Relationship Id="rId6" Type="http://schemas.openxmlformats.org/officeDocument/2006/relationships/chart" Target="../charts/chart233.xml"/><Relationship Id="rId5" Type="http://schemas.openxmlformats.org/officeDocument/2006/relationships/chart" Target="../charts/chart232.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37.xml"/><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chart" Target="../charts/chart236.xml"/><Relationship Id="rId5" Type="http://schemas.openxmlformats.org/officeDocument/2006/relationships/chart" Target="../charts/chart235.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4.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40.xml"/><Relationship Id="rId2"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chart" Target="../charts/chart239.xml"/><Relationship Id="rId5" Type="http://schemas.openxmlformats.org/officeDocument/2006/relationships/chart" Target="../charts/chart238.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43.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242.xml"/><Relationship Id="rId5" Type="http://schemas.openxmlformats.org/officeDocument/2006/relationships/chart" Target="../charts/chart24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46.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245.xml"/><Relationship Id="rId5" Type="http://schemas.openxmlformats.org/officeDocument/2006/relationships/chart" Target="../charts/chart244.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49.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248.xml"/><Relationship Id="rId5" Type="http://schemas.openxmlformats.org/officeDocument/2006/relationships/chart" Target="../charts/chart247.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251.xml"/><Relationship Id="rId5" Type="http://schemas.openxmlformats.org/officeDocument/2006/relationships/chart" Target="../charts/chart250.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254.xml"/><Relationship Id="rId5" Type="http://schemas.openxmlformats.org/officeDocument/2006/relationships/chart" Target="../charts/chart253.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58.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257.xml"/><Relationship Id="rId5" Type="http://schemas.openxmlformats.org/officeDocument/2006/relationships/chart" Target="../charts/chart25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61.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260.xml"/><Relationship Id="rId5" Type="http://schemas.openxmlformats.org/officeDocument/2006/relationships/chart" Target="../charts/chart259.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64.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263.xml"/><Relationship Id="rId5" Type="http://schemas.openxmlformats.org/officeDocument/2006/relationships/chart" Target="../charts/chart262.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67.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266.xml"/><Relationship Id="rId5" Type="http://schemas.openxmlformats.org/officeDocument/2006/relationships/chart" Target="../charts/chart26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26.xml"/><Relationship Id="rId5" Type="http://schemas.openxmlformats.org/officeDocument/2006/relationships/chart" Target="../charts/chart25.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70.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269.xml"/><Relationship Id="rId5" Type="http://schemas.openxmlformats.org/officeDocument/2006/relationships/chart" Target="../charts/chart268.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73.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272.xml"/><Relationship Id="rId5" Type="http://schemas.openxmlformats.org/officeDocument/2006/relationships/chart" Target="../charts/chart27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76.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275.xml"/><Relationship Id="rId5" Type="http://schemas.openxmlformats.org/officeDocument/2006/relationships/chart" Target="../charts/chart274.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chart" Target="../charts/chart279.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278.xml"/><Relationship Id="rId5" Type="http://schemas.openxmlformats.org/officeDocument/2006/relationships/chart" Target="../charts/chart277.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33436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59874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77592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67670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44550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463072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5737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11102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84043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23281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32017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788230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803855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22955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1415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077758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420973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947707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11619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673817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29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33195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177145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00544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82348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72896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715576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960379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570265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428247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031006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545188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67772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509999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449881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030760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213123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589190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600291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54319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257277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750996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53385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90966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095934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7522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70177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515377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408118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5235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016908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427453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86041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503038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14685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403397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676222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471175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61330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172216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733882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734916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148856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654592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657927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72178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256437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126561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099320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35693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025063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820755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323108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630657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273503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115599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03309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713672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595609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97771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792276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366636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612965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423201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592233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1904496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53716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92956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607097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235681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3527557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724189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C5CEAC-63B2-7254-F849-19FE582AD22B}"/>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B6C5CEAC-63B2-7254-F849-19FE582AD22B}"/>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CDE898C-8AD2-C9A9-D846-7E8448BB8AC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DBCFB578-E0AD-4ED8-3291-8384A450446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29" name="Source">
            <a:extLst>
              <a:ext uri="{FF2B5EF4-FFF2-40B4-BE49-F238E27FC236}">
                <a16:creationId xmlns:a16="http://schemas.microsoft.com/office/drawing/2014/main" id="{DBD4B19E-030A-4CB9-A344-5CF9FA8C3399}"/>
              </a:ext>
            </a:extLst>
          </p:cNvPr>
          <p:cNvSpPr>
            <a:spLocks noGrp="1"/>
          </p:cNvSpPr>
          <p:nvPr>
            <p:ph type="body" sz="quarter" idx="17"/>
          </p:nvPr>
        </p:nvSpPr>
        <p:spPr>
          <a:xfrm>
            <a:off x="0" y="4734106"/>
            <a:ext cx="4572000" cy="222878"/>
          </a:xfrm>
        </p:spPr>
        <p:txBody>
          <a:bodyPr/>
          <a:lstStyle/>
          <a:p>
            <a:r>
              <a:rPr lang="en-GB"/>
              <a:t>Data Source |Trade Panel/Retailer Data | Ending Nov 2022</a:t>
            </a:r>
          </a:p>
        </p:txBody>
      </p:sp>
      <p:sp>
        <p:nvSpPr>
          <p:cNvPr id="25" name="MT">
            <a:extLst>
              <a:ext uri="{FF2B5EF4-FFF2-40B4-BE49-F238E27FC236}">
                <a16:creationId xmlns:a16="http://schemas.microsoft.com/office/drawing/2014/main" id="{D6203B99-8233-479D-9A9A-911A5C9BCE17}"/>
              </a:ext>
            </a:extLst>
          </p:cNvPr>
          <p:cNvSpPr>
            <a:spLocks noGrp="1"/>
          </p:cNvSpPr>
          <p:nvPr>
            <p:ph type="body" sz="quarter" idx="18"/>
          </p:nvPr>
        </p:nvSpPr>
        <p:spPr>
          <a:xfrm>
            <a:off x="503238" y="774000"/>
            <a:ext cx="8136762" cy="360000"/>
          </a:xfrm>
        </p:spPr>
        <p:txBody>
          <a:bodyPr>
            <a:normAutofit/>
          </a:bodyPr>
          <a:lstStyle/>
          <a:p>
            <a:r>
              <a:rPr lang="en-US"/>
              <a:t>Brand Share Topline By </a:t>
            </a:r>
            <a:r>
              <a:rPr lang="en-US">
                <a:highlight>
                  <a:srgbClr val="FFFF00"/>
                </a:highlight>
              </a:rPr>
              <a:t>Size Bracket </a:t>
            </a:r>
            <a:r>
              <a:rPr lang="en-US"/>
              <a:t>| </a:t>
            </a:r>
            <a:r>
              <a:rPr lang="en-US">
                <a:highlight>
                  <a:srgbClr val="FFFF00"/>
                </a:highlight>
              </a:rPr>
              <a:t>National</a:t>
            </a:r>
            <a:r>
              <a:rPr lang="en-US"/>
              <a:t> | </a:t>
            </a:r>
            <a:r>
              <a:rPr lang="en-US">
                <a:highlight>
                  <a:srgbClr val="FFFF00"/>
                </a:highlight>
              </a:rPr>
              <a:t>Category</a:t>
            </a:r>
            <a:r>
              <a:rPr lang="en-US"/>
              <a:t> | P12M</a:t>
            </a:r>
            <a:endParaRPr lang="en-US" dirty="0">
              <a:highlight>
                <a:srgbClr val="FFFF00"/>
              </a:highlight>
            </a:endParaRPr>
          </a:p>
        </p:txBody>
      </p:sp>
      <p:sp>
        <p:nvSpPr>
          <p:cNvPr id="7" name="Title 2">
            <a:extLst>
              <a:ext uri="{FF2B5EF4-FFF2-40B4-BE49-F238E27FC236}">
                <a16:creationId xmlns:a16="http://schemas.microsoft.com/office/drawing/2014/main" id="{84BE4BC5-73C7-4E80-AE38-C9A9030CBF36}"/>
              </a:ext>
            </a:extLst>
          </p:cNvPr>
          <p:cNvSpPr>
            <a:spLocks noGrp="1"/>
          </p:cNvSpPr>
          <p:nvPr>
            <p:ph type="title"/>
          </p:nvPr>
        </p:nvSpPr>
        <p:spPr>
          <a:xfrm>
            <a:off x="504000" y="-1"/>
            <a:ext cx="8136000" cy="771525"/>
          </a:xfrm>
        </p:spPr>
        <p:txBody>
          <a:bodyPr vert="horz"/>
          <a:lstStyle/>
          <a:p>
            <a:r>
              <a:rPr lang="en-US" dirty="0">
                <a:highlight>
                  <a:srgbClr val="FFFF00"/>
                </a:highlight>
              </a:rPr>
              <a:t>Brand Share Topline By Size Bracket </a:t>
            </a:r>
            <a:r>
              <a:rPr lang="en-US" dirty="0">
                <a:solidFill>
                  <a:schemeClr val="bg2">
                    <a:lumMod val="90000"/>
                  </a:schemeClr>
                </a:solidFill>
                <a:highlight>
                  <a:srgbClr val="FFFF00"/>
                </a:highlight>
              </a:rPr>
              <a:t>(Replace With SO WHAT)</a:t>
            </a:r>
          </a:p>
        </p:txBody>
      </p:sp>
      <p:graphicFrame>
        <p:nvGraphicFramePr>
          <p:cNvPr id="33" name="T1">
            <a:extLst>
              <a:ext uri="{FF2B5EF4-FFF2-40B4-BE49-F238E27FC236}">
                <a16:creationId xmlns:a16="http://schemas.microsoft.com/office/drawing/2014/main" id="{ED92458E-0B64-47E7-B724-AA102AC924B8}"/>
              </a:ext>
            </a:extLst>
          </p:cNvPr>
          <p:cNvGraphicFramePr>
            <a:graphicFrameLocks noGrp="1"/>
          </p:cNvGraphicFramePr>
          <p:nvPr>
            <p:extLst>
              <p:ext uri="{D42A27DB-BD31-4B8C-83A1-F6EECF244321}">
                <p14:modId xmlns:p14="http://schemas.microsoft.com/office/powerpoint/2010/main" val="3398148427"/>
              </p:ext>
            </p:extLst>
          </p:nvPr>
        </p:nvGraphicFramePr>
        <p:xfrm>
          <a:off x="503237" y="1135296"/>
          <a:ext cx="7179473" cy="3593913"/>
        </p:xfrm>
        <a:graphic>
          <a:graphicData uri="http://schemas.openxmlformats.org/drawingml/2006/table">
            <a:tbl>
              <a:tblPr firstRow="1" bandRow="1">
                <a:tableStyleId>{5C22544A-7EE6-4342-B048-85BDC9FD1C3A}</a:tableStyleId>
              </a:tblPr>
              <a:tblGrid>
                <a:gridCol w="781754">
                  <a:extLst>
                    <a:ext uri="{9D8B030D-6E8A-4147-A177-3AD203B41FA5}">
                      <a16:colId xmlns:a16="http://schemas.microsoft.com/office/drawing/2014/main" val="2374043349"/>
                    </a:ext>
                  </a:extLst>
                </a:gridCol>
                <a:gridCol w="1276514">
                  <a:extLst>
                    <a:ext uri="{9D8B030D-6E8A-4147-A177-3AD203B41FA5}">
                      <a16:colId xmlns:a16="http://schemas.microsoft.com/office/drawing/2014/main" val="252781202"/>
                    </a:ext>
                  </a:extLst>
                </a:gridCol>
                <a:gridCol w="1276514">
                  <a:extLst>
                    <a:ext uri="{9D8B030D-6E8A-4147-A177-3AD203B41FA5}">
                      <a16:colId xmlns:a16="http://schemas.microsoft.com/office/drawing/2014/main" val="4162334268"/>
                    </a:ext>
                  </a:extLst>
                </a:gridCol>
                <a:gridCol w="996772">
                  <a:extLst>
                    <a:ext uri="{9D8B030D-6E8A-4147-A177-3AD203B41FA5}">
                      <a16:colId xmlns:a16="http://schemas.microsoft.com/office/drawing/2014/main" val="3986833195"/>
                    </a:ext>
                  </a:extLst>
                </a:gridCol>
                <a:gridCol w="996772">
                  <a:extLst>
                    <a:ext uri="{9D8B030D-6E8A-4147-A177-3AD203B41FA5}">
                      <a16:colId xmlns:a16="http://schemas.microsoft.com/office/drawing/2014/main" val="254956553"/>
                    </a:ext>
                  </a:extLst>
                </a:gridCol>
                <a:gridCol w="1851147">
                  <a:extLst>
                    <a:ext uri="{9D8B030D-6E8A-4147-A177-3AD203B41FA5}">
                      <a16:colId xmlns:a16="http://schemas.microsoft.com/office/drawing/2014/main" val="113532210"/>
                    </a:ext>
                  </a:extLst>
                </a:gridCol>
              </a:tblGrid>
              <a:tr h="369453">
                <a:tc>
                  <a:txBody>
                    <a:bodyPr/>
                    <a:lstStyle/>
                    <a:p>
                      <a:endParaRPr lang="en-US" sz="800" b="0" i="0" dirty="0">
                        <a:solidFill>
                          <a:srgbClr val="575555"/>
                        </a:solidFill>
                        <a:latin typeface="Nexa Bold" panose="00000800000000000000" pitchFamily="2" charset="0"/>
                        <a:ea typeface="Open Sans" panose="020B0604020202020204" charset="0"/>
                        <a:cs typeface="Open Sans" panose="020B0604020202020204" charset="0"/>
                      </a:endParaRPr>
                    </a:p>
                  </a:txBody>
                  <a:tcPr marL="68580" marR="68580" marT="10800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Value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Share (%)</a:t>
                      </a: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err="1">
                          <a:solidFill>
                            <a:srgbClr val="575555"/>
                          </a:solidFill>
                          <a:latin typeface="Nexa Bold" panose="00000800000000000000" pitchFamily="2" charset="0"/>
                        </a:rPr>
                        <a:t>WoB</a:t>
                      </a:r>
                      <a:r>
                        <a:rPr lang="en-US" sz="800" b="0" i="0" dirty="0">
                          <a:solidFill>
                            <a:srgbClr val="575555"/>
                          </a:solidFill>
                          <a:latin typeface="Nexa Bold" panose="00000800000000000000" pitchFamily="2" charset="0"/>
                        </a:rPr>
                        <a:t> (%)</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Sales IYA</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Brand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Price Index</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Comparison </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dirty="0">
                          <a:solidFill>
                            <a:srgbClr val="575555"/>
                          </a:solidFill>
                          <a:latin typeface="Nexa Bold" panose="00000800000000000000" pitchFamily="2" charset="0"/>
                        </a:rPr>
                        <a:t>Across Brands</a:t>
                      </a:r>
                      <a:endParaRPr kumimoji="0" lang="en-US"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mn-cs"/>
                      </a:endParaRPr>
                    </a:p>
                  </a:txBody>
                  <a:tcPr marL="36000" marR="36000" marT="0" marB="0" anchor="ctr">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1150+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169%</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950-1050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750-850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135%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217%</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650-750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450-550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mn-ea"/>
                        <a:cs typeface="+mn-cs"/>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a:solidFill>
                            <a:srgbClr val="575555"/>
                          </a:solidFill>
                          <a:latin typeface="Nexa Book" panose="00000400000000000000" pitchFamily="50" charset="0"/>
                          <a:ea typeface="+mn-ea"/>
                          <a:cs typeface="+mn-cs"/>
                        </a:rPr>
                        <a:t>118%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391%</a:t>
                      </a:r>
                      <a:endPar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56484732"/>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250-350 ml</a:t>
                      </a: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r>
                        <a:rPr lang="en-US" sz="800" kern="1200" baseline="0" dirty="0">
                          <a:solidFill>
                            <a:srgbClr val="575555"/>
                          </a:solidFill>
                          <a:latin typeface="Nexa Book" panose="00000400000000000000" pitchFamily="50" charset="0"/>
                          <a:ea typeface="+mn-ea"/>
                          <a:cs typeface="+mn-cs"/>
                        </a:rP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88458382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607977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53757983"/>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33999624"/>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dirty="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2471507"/>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51049615"/>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2071121"/>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36917749"/>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01553656"/>
                  </a:ext>
                </a:extLst>
              </a:tr>
              <a:tr h="21496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GB" sz="800" b="0" i="0" dirty="0">
                        <a:solidFill>
                          <a:srgbClr val="575555"/>
                        </a:solidFill>
                        <a:latin typeface="Nexa Bold" panose="00000800000000000000" pitchFamily="2" charset="0"/>
                      </a:endParaRPr>
                    </a:p>
                  </a:txBody>
                  <a:tcPr marL="0" marR="0" marT="0"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rgbClr val="575555"/>
                        </a:solidFill>
                        <a:effectLst/>
                        <a:latin typeface="Nexa Book" panose="00000400000000000000" pitchFamily="50" charset="0"/>
                        <a:ea typeface="Open Sans" panose="020B0604020202020204" charset="0"/>
                        <a:cs typeface="Open Sans" panose="020B0604020202020204" charset="0"/>
                      </a:endParaRPr>
                    </a:p>
                  </a:txBody>
                  <a:tcPr marL="7144" marR="7144"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US" sz="800" kern="1200" baseline="0">
                        <a:solidFill>
                          <a:srgbClr val="575555"/>
                        </a:solidFill>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AE" sz="80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900" dirty="0">
                        <a:solidFill>
                          <a:srgbClr val="575555"/>
                        </a:solidFill>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6117956"/>
                  </a:ext>
                </a:extLst>
              </a:tr>
            </a:tbl>
          </a:graphicData>
        </a:graphic>
      </p:graphicFrame>
      <p:graphicFrame>
        <p:nvGraphicFramePr>
          <p:cNvPr id="37" name="T1-C2">
            <a:extLst>
              <a:ext uri="{FF2B5EF4-FFF2-40B4-BE49-F238E27FC236}">
                <a16:creationId xmlns:a16="http://schemas.microsoft.com/office/drawing/2014/main" id="{2514AF8B-B644-45CF-9114-A16F084A2340}"/>
              </a:ext>
            </a:extLst>
          </p:cNvPr>
          <p:cNvGraphicFramePr>
            <a:graphicFrameLocks/>
          </p:cNvGraphicFramePr>
          <p:nvPr>
            <p:extLst>
              <p:ext uri="{D42A27DB-BD31-4B8C-83A1-F6EECF244321}">
                <p14:modId xmlns:p14="http://schemas.microsoft.com/office/powerpoint/2010/main" val="4126013891"/>
              </p:ext>
            </p:extLst>
          </p:nvPr>
        </p:nvGraphicFramePr>
        <p:xfrm>
          <a:off x="2569832" y="1497771"/>
          <a:ext cx="1246091"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1-C2">
            <a:extLst>
              <a:ext uri="{FF2B5EF4-FFF2-40B4-BE49-F238E27FC236}">
                <a16:creationId xmlns:a16="http://schemas.microsoft.com/office/drawing/2014/main" id="{30070B4C-F45F-5BEF-013D-C58FD8268118}"/>
              </a:ext>
            </a:extLst>
          </p:cNvPr>
          <p:cNvGraphicFramePr>
            <a:graphicFrameLocks/>
          </p:cNvGraphicFramePr>
          <p:nvPr>
            <p:extLst>
              <p:ext uri="{D42A27DB-BD31-4B8C-83A1-F6EECF244321}">
                <p14:modId xmlns:p14="http://schemas.microsoft.com/office/powerpoint/2010/main" val="1765047556"/>
              </p:ext>
            </p:extLst>
          </p:nvPr>
        </p:nvGraphicFramePr>
        <p:xfrm>
          <a:off x="1305903" y="1497771"/>
          <a:ext cx="1237047" cy="3200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1">
            <a:extLst>
              <a:ext uri="{FF2B5EF4-FFF2-40B4-BE49-F238E27FC236}">
                <a16:creationId xmlns:a16="http://schemas.microsoft.com/office/drawing/2014/main" id="{EF9B9893-7293-60B3-FBF7-9AA7089D8615}"/>
              </a:ext>
            </a:extLst>
          </p:cNvPr>
          <p:cNvGraphicFramePr>
            <a:graphicFrameLocks/>
          </p:cNvGraphicFramePr>
          <p:nvPr>
            <p:extLst>
              <p:ext uri="{D42A27DB-BD31-4B8C-83A1-F6EECF244321}">
                <p14:modId xmlns:p14="http://schemas.microsoft.com/office/powerpoint/2010/main" val="526422599"/>
              </p:ext>
            </p:extLst>
          </p:nvPr>
        </p:nvGraphicFramePr>
        <p:xfrm>
          <a:off x="5783661" y="1492250"/>
          <a:ext cx="2856338" cy="3452729"/>
        </p:xfrm>
        <a:graphic>
          <a:graphicData uri="http://schemas.openxmlformats.org/drawingml/2006/chart">
            <c:chart xmlns:c="http://schemas.openxmlformats.org/drawingml/2006/chart" xmlns:r="http://schemas.openxmlformats.org/officeDocument/2006/relationships" r:id="rId7"/>
          </a:graphicData>
        </a:graphic>
      </p:graphicFrame>
      <p:sp>
        <p:nvSpPr>
          <p:cNvPr id="5" name="Date Placeholder 4">
            <a:extLst>
              <a:ext uri="{FF2B5EF4-FFF2-40B4-BE49-F238E27FC236}">
                <a16:creationId xmlns:a16="http://schemas.microsoft.com/office/drawing/2014/main" id="{967F8942-6926-76C1-549D-DE8EBF3F1042}"/>
              </a:ext>
            </a:extLst>
          </p:cNvPr>
          <p:cNvSpPr>
            <a:spLocks noGrp="1"/>
          </p:cNvSpPr>
          <p:nvPr>
            <p:ph type="dt" sz="half" idx="14"/>
          </p:nvPr>
        </p:nvSpPr>
        <p:spPr/>
        <p:txBody>
          <a:bodyPr/>
          <a:lstStyle/>
          <a:p>
            <a:fld id="{C743E39B-969F-44F7-98F1-628F059AA0B3}" type="datetime1">
              <a:rPr lang="en-US" sz="500" smtClean="0"/>
              <a:t>9/8/2025</a:t>
            </a:fld>
            <a:endParaRPr lang="en-US" sz="500"/>
          </a:p>
        </p:txBody>
      </p:sp>
    </p:spTree>
    <p:extLst>
      <p:ext uri="{BB962C8B-B14F-4D97-AF65-F5344CB8AC3E}">
        <p14:creationId xmlns:p14="http://schemas.microsoft.com/office/powerpoint/2010/main" val="413754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8097</Words>
  <Application>Microsoft Office PowerPoint</Application>
  <PresentationFormat>On-screen Show (16:9)</PresentationFormat>
  <Paragraphs>2982</Paragraphs>
  <Slides>93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2" baseType="lpstr">
      <vt:lpstr>Aptos</vt:lpstr>
      <vt:lpstr>Arial</vt:lpstr>
      <vt:lpstr>Nexa</vt:lpstr>
      <vt:lpstr>Nexa Bold</vt:lpstr>
      <vt:lpstr>Nexa Book</vt:lpstr>
      <vt:lpstr>Nexa Book Italic</vt:lpstr>
      <vt:lpstr>Open Sans</vt:lpstr>
      <vt:lpstr>1_PricingOne Light Template Oct 2024</vt:lpstr>
      <vt:lpstr>think-cell Slide</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lpstr>Brand Share Topline By Size Bracket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